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78" r:id="rId15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54" d="100"/>
          <a:sy n="54" d="100"/>
        </p:scale>
        <p:origin x="-7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dirty="0"/>
              <a:t>Образец заголовка</a:t>
            </a:r>
            <a:endParaRPr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Образец текста</a:t>
            </a:r>
            <a:endParaRPr dirty="0"/>
          </a:p>
          <a:p>
            <a:pPr lvl="1"/>
            <a:r>
              <a:rPr dirty="0"/>
              <a:t>Второй уровень</a:t>
            </a:r>
            <a:endParaRPr dirty="0"/>
          </a:p>
          <a:p>
            <a:pPr lvl="2"/>
            <a:r>
              <a:rPr dirty="0"/>
              <a:t>Третий уровень</a:t>
            </a:r>
            <a:endParaRPr dirty="0"/>
          </a:p>
          <a:p>
            <a:pPr lvl="3"/>
            <a:r>
              <a:rPr dirty="0"/>
              <a:t>Четвертый уровень</a:t>
            </a:r>
            <a:endParaRPr dirty="0"/>
          </a:p>
          <a:p>
            <a:pPr lvl="4"/>
            <a:r>
              <a:rPr dirty="0"/>
              <a:t>Пятый уровень</a:t>
            </a:r>
            <a:endParaRPr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FE2A36-D7C4-48F0-B7A5-4FB6D7622E3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16013" y="188913"/>
            <a:ext cx="6048375" cy="2663825"/>
          </a:xfrm>
        </p:spPr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ru-RU" sz="3200" b="1" dirty="0">
                <a:latin typeface="Ekaterina Velikaya Two" pitchFamily="66" charset="0"/>
              </a:rPr>
              <a:t>«Где наше тесто, там и нам место!»</a:t>
            </a:r>
            <a:br>
              <a:rPr lang="ru-RU" sz="3200" b="1" dirty="0">
                <a:latin typeface="Ekaterina Velikaya Two" pitchFamily="66" charset="0"/>
              </a:rPr>
            </a:br>
            <a:endParaRPr lang="ru-RU" sz="3200" b="1" dirty="0">
              <a:latin typeface="Ekaterina Velikaya Two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538" y="4652963"/>
            <a:ext cx="4465638" cy="1752600"/>
          </a:xfrm>
        </p:spPr>
        <p:txBody>
          <a:bodyPr vert="horz" wrap="square" lIns="91440" tIns="45720" rIns="91440" bIns="45720" numCol="1" rtlCol="0" anchor="t" anchorCtr="0" compatLnSpc="1"/>
          <a:p>
            <a:pPr eaLnBrk="1" hangingPunct="1">
              <a:lnSpc>
                <a:spcPct val="90000"/>
              </a:lnSpc>
              <a:buClrTx/>
              <a:buSzTx/>
            </a:pPr>
            <a:endParaRPr lang="ru-RU" sz="2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Tx/>
              <a:buSzTx/>
            </a:pPr>
            <a:r>
              <a:rPr lang="ru-RU" sz="2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Презентация семейного хобби</a:t>
            </a:r>
            <a:endParaRPr sz="20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Tx/>
              <a:buSzTx/>
            </a:pPr>
            <a:r>
              <a:rPr lang="ru-RU" sz="2000" i="1" kern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семьи Изусткиных</a:t>
            </a:r>
            <a:endParaRPr lang="ru-RU" sz="2000" i="1" kern="12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Tx/>
              <a:buSzTx/>
            </a:pPr>
            <a:r>
              <a:rPr lang="ru-RU" sz="2000" i="1" kern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Дубовка 2025г.</a:t>
            </a:r>
            <a:endParaRPr lang="ru-RU" sz="2000" i="1" kern="12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 descr="f_67cc80486b3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4900" y="1907540"/>
            <a:ext cx="4167505" cy="25622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Прямоугольник 1"/>
          <p:cNvSpPr/>
          <p:nvPr/>
        </p:nvSpPr>
        <p:spPr>
          <a:xfrm>
            <a:off x="1547813" y="333375"/>
            <a:ext cx="69850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Здравствуйте, меня зовут Михаил. Я и моя семья очень любим готовить , особенно блюда из теста.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4134485" y="3521075"/>
            <a:ext cx="3048000" cy="1695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/>
          </a:p>
        </p:txBody>
      </p:sp>
      <p:pic>
        <p:nvPicPr>
          <p:cNvPr id="4" name="Изображение 3" descr="IMG_20251113_173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3335" y="1343660"/>
            <a:ext cx="4338320" cy="50666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Прямоугольник 1"/>
          <p:cNvSpPr/>
          <p:nvPr/>
        </p:nvSpPr>
        <p:spPr>
          <a:xfrm>
            <a:off x="1331913" y="188913"/>
            <a:ext cx="7561262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Знакомьтесь! Мама - Диана. Она, конечно, главный повар. Папа Илья - главный дегустатор, а я и мой старшый брат Лев - главные мамины помощники.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Изображение 1" descr="IMG_20251113_1815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80" y="1427480"/>
            <a:ext cx="2472055" cy="2743835"/>
          </a:xfrm>
          <a:prstGeom prst="rect">
            <a:avLst/>
          </a:prstGeom>
        </p:spPr>
      </p:pic>
      <p:pic>
        <p:nvPicPr>
          <p:cNvPr id="3" name="Изображение 2" descr="IMG_20251113_1736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225" y="1313180"/>
            <a:ext cx="2495550" cy="2858135"/>
          </a:xfrm>
          <a:prstGeom prst="rect">
            <a:avLst/>
          </a:prstGeom>
        </p:spPr>
      </p:pic>
      <p:pic>
        <p:nvPicPr>
          <p:cNvPr id="4" name="Изображение 3" descr="IMG_20251113_1820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270" y="3594100"/>
            <a:ext cx="2800985" cy="31978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Прямоугольник 1"/>
          <p:cNvSpPr/>
          <p:nvPr/>
        </p:nvSpPr>
        <p:spPr>
          <a:xfrm>
            <a:off x="2484438" y="620713"/>
            <a:ext cx="4572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fontAlgn="t"/>
            <a:endParaRPr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884045" y="433705"/>
            <a:ext cx="6633845" cy="9785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Что только не готовим мы с мамой.</a:t>
            </a:r>
            <a:r>
              <a:rPr lang="ru-RU" altLang="en-US"/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Но больше всего мы любим блюда из теста.</a:t>
            </a:r>
            <a:endParaRPr lang="ru-RU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 descr="InShot_20251113_1940401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1040" y="1412240"/>
            <a:ext cx="2998470" cy="4164965"/>
          </a:xfrm>
          <a:prstGeom prst="rect">
            <a:avLst/>
          </a:prstGeom>
        </p:spPr>
      </p:pic>
      <p:pic>
        <p:nvPicPr>
          <p:cNvPr id="8" name="Изображение 7" descr="InShot_20251113_1941487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165" y="2225040"/>
            <a:ext cx="3387090" cy="43059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Прямоугольник 1"/>
          <p:cNvSpPr/>
          <p:nvPr/>
        </p:nvSpPr>
        <p:spPr>
          <a:xfrm>
            <a:off x="971550" y="260350"/>
            <a:ext cx="7848600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интересно, весело и очень вкусно!</a:t>
            </a:r>
            <a:r>
              <a:rPr lang="en-US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Изображение 1" descr="InShot_20251113_1948044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715" y="917575"/>
            <a:ext cx="2771775" cy="3495040"/>
          </a:xfrm>
          <a:prstGeom prst="rect">
            <a:avLst/>
          </a:prstGeom>
        </p:spPr>
      </p:pic>
      <p:pic>
        <p:nvPicPr>
          <p:cNvPr id="7" name="Изображение 6" descr="InShot_20251113_1949090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2894965"/>
            <a:ext cx="2935605" cy="3750310"/>
          </a:xfrm>
          <a:prstGeom prst="rect">
            <a:avLst/>
          </a:prstGeom>
        </p:spPr>
      </p:pic>
      <p:pic>
        <p:nvPicPr>
          <p:cNvPr id="8" name="Изображение 7" descr="InShot_20251113_194549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0">
            <a:off x="3848735" y="2064385"/>
            <a:ext cx="2727960" cy="34124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Прямоугольник 1"/>
          <p:cNvSpPr/>
          <p:nvPr/>
        </p:nvSpPr>
        <p:spPr>
          <a:xfrm>
            <a:off x="1292225" y="116205"/>
            <a:ext cx="76727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очень любим сладенькое. А блинов мы можем съесть очень много!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400" dirty="0">
              <a:latin typeface="Calibri" panose="020F0502020204030204" pitchFamily="34" charset="0"/>
            </a:endParaRPr>
          </a:p>
        </p:txBody>
      </p:sp>
      <p:pic>
        <p:nvPicPr>
          <p:cNvPr id="2" name="Изображение 1" descr="IMG_20251113_1737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340485"/>
            <a:ext cx="3365500" cy="4697730"/>
          </a:xfrm>
          <a:prstGeom prst="rect">
            <a:avLst/>
          </a:prstGeom>
        </p:spPr>
      </p:pic>
      <p:pic>
        <p:nvPicPr>
          <p:cNvPr id="3" name="Изображение 2" descr="IMG_20251113_173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1412875"/>
            <a:ext cx="3377565" cy="4575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Прямоугольник 1"/>
          <p:cNvSpPr/>
          <p:nvPr/>
        </p:nvSpPr>
        <p:spPr>
          <a:xfrm>
            <a:off x="1200150" y="333375"/>
            <a:ext cx="7620000" cy="61239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самое любимое блюдо в семье это пельмени!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S" alt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Ингредиенты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порции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Пшеничная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мука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750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350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мл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Куриное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яйцо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штуки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Говядина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Свинина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Репчатый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лук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головки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Чеснок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зубчик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Соль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вкусу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Молотый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черный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перец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вкусу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приготовления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Приготовление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теста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смешать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яйцом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endParaRPr lang="en-US" altLang="en-US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солью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получившуюся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смесь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влить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просеянную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alt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муку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замесить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тесто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оставить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20-30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минут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Приготовление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фарша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пропустить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мясорубку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мелкой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решеткой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говядину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свинину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добавить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мясо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соль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перец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пропущенный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мясорубку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лук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мелко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рубленный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чеснок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тщательно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перемешать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Готовое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тесто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расскатать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тонкий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пласт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толщиной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мм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вырезать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кружочки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лепешки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выложить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фарша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сложить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кружок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начинкой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пополам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узелком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соединить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концы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Варить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пельмени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подсоленной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(2 — 2,5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литра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штук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течение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8-10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минут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Подавать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столу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маслом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сметаной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en-US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уксусом</a:t>
            </a:r>
            <a:r>
              <a:rPr lang="en-US" alt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Изображение 1" descr="IMG_20251113_1735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9745" y="982345"/>
            <a:ext cx="3307080" cy="34270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Прямоугольник 1"/>
          <p:cNvSpPr/>
          <p:nvPr/>
        </p:nvSpPr>
        <p:spPr>
          <a:xfrm>
            <a:off x="971550" y="473710"/>
            <a:ext cx="7704455" cy="48133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мы делаем очень часто. Это просто и увлекательно.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IMG-20251113-WA00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4605" y="1614170"/>
            <a:ext cx="3614420" cy="4744085"/>
          </a:xfrm>
          <a:prstGeom prst="rect">
            <a:avLst/>
          </a:prstGeom>
        </p:spPr>
      </p:pic>
      <p:pic>
        <p:nvPicPr>
          <p:cNvPr id="3" name="Изображение 2" descr="IMG-20251113-WA00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1614805"/>
            <a:ext cx="3808095" cy="47961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4" name="TextBox 3"/>
          <p:cNvSpPr txBox="1"/>
          <p:nvPr/>
        </p:nvSpPr>
        <p:spPr>
          <a:xfrm>
            <a:off x="1098550" y="215900"/>
            <a:ext cx="6838950" cy="12350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всего нам нравится сворачивать пельмени, ну и конечно же кушать их!</a:t>
            </a:r>
            <a:endParaRPr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Изображение 3" descr="IMG-20251113-WA00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844675"/>
            <a:ext cx="3474085" cy="3891915"/>
          </a:xfrm>
          <a:prstGeom prst="rect">
            <a:avLst/>
          </a:prstGeom>
        </p:spPr>
      </p:pic>
      <p:pic>
        <p:nvPicPr>
          <p:cNvPr id="5" name="Изображение 4" descr="IMG-20251113-WA0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235" y="1124585"/>
            <a:ext cx="3293745" cy="3391535"/>
          </a:xfrm>
          <a:prstGeom prst="rect">
            <a:avLst/>
          </a:prstGeom>
        </p:spPr>
      </p:pic>
      <p:pic>
        <p:nvPicPr>
          <p:cNvPr id="6" name="Изображение 5" descr="IMG-20251113-WA00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10" y="3586480"/>
            <a:ext cx="2934970" cy="3200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Прямоугольник 1"/>
          <p:cNvSpPr/>
          <p:nvPr/>
        </p:nvSpPr>
        <p:spPr>
          <a:xfrm>
            <a:off x="1331913" y="333375"/>
            <a:ext cx="7812087" cy="65544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ea typeface="BatangChe" pitchFamily="49" charset="-127"/>
              </a:rPr>
              <a:t>Беляши мы тоже </a:t>
            </a:r>
            <a:r>
              <a:rPr sz="2400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BatangChe" pitchFamily="49" charset="-127"/>
              </a:rPr>
              <a:t>часто готовим и угощаем ими своих родных и друзей.</a:t>
            </a:r>
            <a:endParaRPr lang="en-US" altLang="ru-RU" sz="2400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Ингредиенты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Сухие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дрожжи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Вода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250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мл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Молоко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250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мл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Сахар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столовая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ложка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Соль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чайные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ложки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Рафинированное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масло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столовые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ложки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Пшеничная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800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Свинина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500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Лук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головки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Молотый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черный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перец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столовая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ложка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Технология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приготовления</a:t>
            </a:r>
            <a:endParaRPr lang="en-US" altLang="en-US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1.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Приготовить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опару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: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хорошо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перемешать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сухие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дрожжи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сахар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200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мл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теплой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воды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поставить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теплое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место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15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минут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2.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Приготовить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тесто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: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блюде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или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кастрюле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соединить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чайную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горкой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соли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растительное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масло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молоко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оставшуюся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воду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постепенно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просеянную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хорошо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перемешивая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Когда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половина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будет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добавлена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перелить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опару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перемешать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продолжить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добавлять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Когда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останется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около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стакана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выложить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тесто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месить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его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руками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вместе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оставшейся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мукой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Когда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станет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однородным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почти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липким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сформировать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шар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выложить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его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тару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высокими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стенками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накрыв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пищевой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пленкой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поставить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теплое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место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час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подниматься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(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поднимется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два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раза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).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3.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Сделать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фарш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: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свинину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лук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прокрутить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мясорубке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чайную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горкой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соли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перец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Чтобы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фарш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был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сочным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глаз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нужно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несколько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столовых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ложек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молока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или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воды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—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добавлять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2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столовых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тех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пор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пока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мясо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перестанет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«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брать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»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жидкость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Может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уйти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7–10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ложек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4.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Через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час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вынуть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пышное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тесто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хорошо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его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размять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сформировать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колбаску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отрезать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колобки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размером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примерно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7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×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3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Руками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размять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из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колобка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кружок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диаметром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примерно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15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центр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выложить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столовую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ложку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фарша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примнуть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защипнуть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края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теста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центру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Примнуть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беляш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чтобы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он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был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плоским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сделать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следующий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5.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сковороду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налить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много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растительного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масла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(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должно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доходить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середины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беляша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),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нагреть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небольшом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огне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(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средний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или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ниже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среднего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),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выложить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беляши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жарить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эту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сторону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под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крышкой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минут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5–7,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дальше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перевернуть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беляши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жарить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без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крышки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вторую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сторону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минут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5–7.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  <a:p>
            <a:pPr>
              <a:buNone/>
            </a:pP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6.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Выложить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беляши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на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салфетки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,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чтобы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снять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излишки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ea typeface="BatangChe" pitchFamily="49" charset="-127"/>
              </a:rPr>
              <a:t>жира</a:t>
            </a:r>
            <a:r>
              <a:rPr lang="en-US" altLang="ru-RU" sz="1200" b="1" dirty="0">
                <a:latin typeface="Times New Roman" panose="02020603050405020304" pitchFamily="18" charset="0"/>
                <a:ea typeface="BatangChe" pitchFamily="49" charset="-127"/>
              </a:rPr>
              <a:t>.</a:t>
            </a:r>
            <a:endParaRPr lang="en-US" altLang="ru-RU" sz="1200" b="1" dirty="0">
              <a:latin typeface="Times New Roman" panose="02020603050405020304" pitchFamily="18" charset="0"/>
              <a:ea typeface="BatangChe" pitchFamily="49" charset="-127"/>
            </a:endParaRPr>
          </a:p>
        </p:txBody>
      </p:sp>
      <p:pic>
        <p:nvPicPr>
          <p:cNvPr id="2" name="Изображение 1" descr="IMG-20251113-WA00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7855" y="908685"/>
            <a:ext cx="2841625" cy="2628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1" name="Прямоугольник 2"/>
          <p:cNvSpPr/>
          <p:nvPr/>
        </p:nvSpPr>
        <p:spPr>
          <a:xfrm>
            <a:off x="1267460" y="549275"/>
            <a:ext cx="74777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тесто получается лёгко и воздушное.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IMG-20251113-WA00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7460" y="1437005"/>
            <a:ext cx="3512820" cy="4617085"/>
          </a:xfrm>
          <a:prstGeom prst="rect">
            <a:avLst/>
          </a:prstGeom>
        </p:spPr>
      </p:pic>
      <p:pic>
        <p:nvPicPr>
          <p:cNvPr id="3" name="Изображение 2" descr="IMG-20251113-WA0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965" y="1436370"/>
            <a:ext cx="3670300" cy="46177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7" name="Прямоугольник 5"/>
          <p:cNvSpPr/>
          <p:nvPr/>
        </p:nvSpPr>
        <p:spPr>
          <a:xfrm>
            <a:off x="755650" y="311785"/>
            <a:ext cx="8388350" cy="100965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Изображение 4" descr="IMG-20251113-WA00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6185" y="980440"/>
            <a:ext cx="3258820" cy="3576955"/>
          </a:xfrm>
          <a:prstGeom prst="rect">
            <a:avLst/>
          </a:prstGeom>
        </p:spPr>
      </p:pic>
      <p:pic>
        <p:nvPicPr>
          <p:cNvPr id="6" name="Изображение 5" descr="IMG-20251113-WA00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55" y="908685"/>
            <a:ext cx="3301365" cy="364426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1226185" y="236220"/>
            <a:ext cx="7628255" cy="835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 ещё я знаю один секрет.Чтобы тесто не липло к рукам, нужно их смазать капелькой растительного масла. 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Изображение 7" descr="IMG-20251113-WA00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10" y="3480435"/>
            <a:ext cx="2926715" cy="34016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1"/>
          <p:cNvSpPr/>
          <p:nvPr/>
        </p:nvSpPr>
        <p:spPr>
          <a:xfrm>
            <a:off x="1259840" y="224790"/>
            <a:ext cx="6552565" cy="264223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noAutofit/>
          </a:bodyPr>
          <a:p>
            <a:pPr>
              <a:buNone/>
            </a:pPr>
            <a:endParaRPr sz="1400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altLang="x-none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4579" name="Прямоугольник 3"/>
          <p:cNvSpPr/>
          <p:nvPr/>
        </p:nvSpPr>
        <p:spPr>
          <a:xfrm>
            <a:off x="1409700" y="224790"/>
            <a:ext cx="6923405" cy="7639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buNone/>
            </a:pPr>
            <a:r>
              <a:rPr lang="ru-RU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Попробуйте приготовить  по нашим рецептам.</a:t>
            </a:r>
            <a:endParaRPr lang="en-US" altLang="x-none" sz="2000" dirty="0">
              <a:solidFill>
                <a:srgbClr val="00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Желаем всем здоровья и кушать вкуные и полезные блюда как наша семья!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altLang="x-none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4580" name="Прямоугольник 4"/>
          <p:cNvSpPr/>
          <p:nvPr/>
        </p:nvSpPr>
        <p:spPr>
          <a:xfrm>
            <a:off x="1293495" y="528955"/>
            <a:ext cx="7125970" cy="126428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r>
              <a:rPr lang="en-US" altLang="x-none" sz="1400" dirty="0">
                <a:latin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</a:endParaRPr>
          </a:p>
        </p:txBody>
      </p:sp>
      <p:pic>
        <p:nvPicPr>
          <p:cNvPr id="2" name="Изображение 1" descr="IMG_20251114_1434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1189990"/>
            <a:ext cx="2351405" cy="2665095"/>
          </a:xfrm>
          <a:prstGeom prst="rect">
            <a:avLst/>
          </a:prstGeom>
        </p:spPr>
      </p:pic>
      <p:pic>
        <p:nvPicPr>
          <p:cNvPr id="3" name="Изображение 2" descr="IMG_20251114_1437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1268730"/>
            <a:ext cx="2171065" cy="2646680"/>
          </a:xfrm>
          <a:prstGeom prst="rect">
            <a:avLst/>
          </a:prstGeom>
        </p:spPr>
      </p:pic>
      <p:pic>
        <p:nvPicPr>
          <p:cNvPr id="4" name="Изображение 3" descr="IMG_20251114_1439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80" y="4077335"/>
            <a:ext cx="2266950" cy="2683510"/>
          </a:xfrm>
          <a:prstGeom prst="rect">
            <a:avLst/>
          </a:prstGeom>
        </p:spPr>
      </p:pic>
      <p:pic>
        <p:nvPicPr>
          <p:cNvPr id="5" name="Изображение 4" descr="IMG_20251114_1436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10" y="4104005"/>
            <a:ext cx="2245360" cy="2654300"/>
          </a:xfrm>
          <a:prstGeom prst="rect">
            <a:avLst/>
          </a:prstGeom>
        </p:spPr>
      </p:pic>
      <p:pic>
        <p:nvPicPr>
          <p:cNvPr id="6" name="Изображение 5" descr="IMG_20251114_1436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065" y="4056380"/>
            <a:ext cx="2350135" cy="2701290"/>
          </a:xfrm>
          <a:prstGeom prst="rect">
            <a:avLst/>
          </a:prstGeom>
        </p:spPr>
      </p:pic>
      <p:pic>
        <p:nvPicPr>
          <p:cNvPr id="7" name="Изображение 6" descr="IMG_20251114_1438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735" y="1189990"/>
            <a:ext cx="2249170" cy="266573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3785</Words>
  <Application>WPS Presentation</Application>
  <PresentationFormat>Экран (4:3)</PresentationFormat>
  <Paragraphs>77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Ekaterina Velikaya Two</vt:lpstr>
      <vt:lpstr>Segoe Print</vt:lpstr>
      <vt:lpstr>Times New Roman</vt:lpstr>
      <vt:lpstr>BatangChe</vt:lpstr>
      <vt:lpstr>Malgun Gothic</vt:lpstr>
      <vt:lpstr>Microsoft YaHei</vt:lpstr>
      <vt:lpstr>Arial Unicode MS</vt:lpstr>
      <vt:lpstr>Тема Office</vt:lpstr>
      <vt:lpstr>«Где наше тесто, там и нам место!»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Катенок</dc:creator>
  <cp:lastModifiedBy>Marina Tsapenko</cp:lastModifiedBy>
  <cp:revision>35</cp:revision>
  <dcterms:created xsi:type="dcterms:W3CDTF">2012-12-02T16:48:00Z</dcterms:created>
  <dcterms:modified xsi:type="dcterms:W3CDTF">2025-11-14T12:12:34Z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89B54DB4DA9448BCBA2F28DB6CF21BD3_12</vt:lpwstr>
  </property>
  <property fmtid="{D5CDD505-2E9C-101B-9397-08002B2CF9AE}" pid="3" name="KSOProductBuildVer">
    <vt:lpwstr>1049-12.2.0.23155</vt:lpwstr>
  </property>
</Properties>
</file>